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C43D"/>
    <a:srgbClr val="054FA8"/>
    <a:srgbClr val="FFB4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432" y="15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2018/5/23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843808" y="980728"/>
            <a:ext cx="5688632" cy="20162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8800" dirty="0" smtClean="0">
                <a:solidFill>
                  <a:srgbClr val="054FA8"/>
                </a:solidFill>
                <a:latin typeface="Impact" pitchFamily="34" charset="0"/>
                <a:ea typeface="Tahoma" pitchFamily="34" charset="0"/>
                <a:cs typeface="Tahoma" pitchFamily="34" charset="0"/>
              </a:rPr>
              <a:t>Sainuoxin</a:t>
            </a:r>
          </a:p>
          <a:p>
            <a:pPr algn="ctr">
              <a:lnSpc>
                <a:spcPts val="3000"/>
              </a:lnSpc>
            </a:pPr>
            <a:r>
              <a:rPr lang="en-US" altLang="zh-CN" sz="3600" dirty="0" smtClean="0">
                <a:solidFill>
                  <a:srgbClr val="8CC43D"/>
                </a:solidFill>
                <a:latin typeface="Impact" pitchFamily="34" charset="0"/>
                <a:ea typeface="Tahoma" pitchFamily="34" charset="0"/>
                <a:cs typeface="Tahoma" pitchFamily="34" charset="0"/>
              </a:rPr>
              <a:t>Environmental Services</a:t>
            </a:r>
            <a:endParaRPr lang="zh-CN" altLang="en-US" sz="3600" dirty="0">
              <a:solidFill>
                <a:srgbClr val="8CC43D"/>
              </a:solidFill>
              <a:latin typeface="Impact" pitchFamily="34" charset="0"/>
              <a:cs typeface="Tahoma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79512" y="116632"/>
            <a:ext cx="26572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LOGO</a:t>
            </a:r>
            <a:r>
              <a:rPr lang="zh-CN" altLang="en-US" dirty="0" smtClean="0"/>
              <a:t>说明：</a:t>
            </a:r>
            <a:endParaRPr lang="en-US" altLang="zh-CN" dirty="0" smtClean="0"/>
          </a:p>
          <a:p>
            <a:r>
              <a:rPr lang="zh-CN" altLang="en-US" dirty="0" smtClean="0"/>
              <a:t>字体：</a:t>
            </a:r>
            <a:r>
              <a:rPr lang="en-US" altLang="zh-CN" dirty="0" smtClean="0"/>
              <a:t>Impact</a:t>
            </a:r>
          </a:p>
          <a:p>
            <a:r>
              <a:rPr lang="zh-CN" altLang="en-US" dirty="0" smtClean="0"/>
              <a:t>字号：</a:t>
            </a:r>
            <a:r>
              <a:rPr lang="en-US" altLang="zh-CN" dirty="0" smtClean="0"/>
              <a:t>44</a:t>
            </a:r>
          </a:p>
          <a:p>
            <a:r>
              <a:rPr lang="zh-CN" altLang="en-US" dirty="0" smtClean="0"/>
              <a:t>蓝色：十六进制</a:t>
            </a:r>
            <a:r>
              <a:rPr lang="en-US" altLang="zh-CN" dirty="0" smtClean="0"/>
              <a:t>#054FA8</a:t>
            </a:r>
            <a:r>
              <a:rPr lang="zh-CN" altLang="en-US" dirty="0" smtClean="0"/>
              <a:t>；</a:t>
            </a:r>
            <a:r>
              <a:rPr lang="en-US" altLang="zh-CN" smtClean="0"/>
              <a:t>RGB(5,79,168)</a:t>
            </a:r>
            <a:endParaRPr lang="en-US" altLang="zh-CN" dirty="0" smtClean="0"/>
          </a:p>
          <a:p>
            <a:r>
              <a:rPr lang="zh-CN" altLang="en-US" dirty="0" smtClean="0"/>
              <a:t>绿色：十六进制</a:t>
            </a:r>
            <a:r>
              <a:rPr lang="en-US" altLang="zh-CN" dirty="0" smtClean="0"/>
              <a:t>#8CC43D</a:t>
            </a:r>
          </a:p>
          <a:p>
            <a:r>
              <a:rPr lang="en-US" altLang="zh-CN" dirty="0" smtClean="0"/>
              <a:t>RGB(140,196,61)</a:t>
            </a:r>
            <a:endParaRPr lang="zh-CN" altLang="en-US" dirty="0"/>
          </a:p>
        </p:txBody>
      </p:sp>
      <p:pic>
        <p:nvPicPr>
          <p:cNvPr id="7" name="图片 6" descr="logo-sainuoxin-s.png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900608" y="2924944"/>
            <a:ext cx="3572374" cy="112887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3357554" y="3643314"/>
            <a:ext cx="1428760" cy="13018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8800" dirty="0" smtClean="0">
                <a:solidFill>
                  <a:srgbClr val="054FA8"/>
                </a:solidFill>
                <a:latin typeface="Impact" pitchFamily="34" charset="0"/>
                <a:ea typeface="Tahoma" pitchFamily="34" charset="0"/>
                <a:cs typeface="Tahoma" pitchFamily="34" charset="0"/>
              </a:rPr>
              <a:t>S</a:t>
            </a:r>
            <a:r>
              <a:rPr lang="en-US" altLang="zh-CN" sz="4800" dirty="0" smtClean="0">
                <a:solidFill>
                  <a:srgbClr val="8CC43D"/>
                </a:solidFill>
                <a:latin typeface="Impact" pitchFamily="34" charset="0"/>
                <a:ea typeface="Tahoma" pitchFamily="34" charset="0"/>
                <a:cs typeface="Tahoma" pitchFamily="34" charset="0"/>
              </a:rPr>
              <a:t>ES</a:t>
            </a:r>
            <a:endParaRPr lang="zh-CN" altLang="en-US" sz="3600" dirty="0">
              <a:solidFill>
                <a:srgbClr val="8CC43D"/>
              </a:solidFill>
              <a:latin typeface="Impact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28</Words>
  <Application>Microsoft Office PowerPoint</Application>
  <PresentationFormat>全屏显示(4:3)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lenovo</dc:creator>
  <cp:lastModifiedBy>徐文新</cp:lastModifiedBy>
  <cp:revision>22</cp:revision>
  <dcterms:created xsi:type="dcterms:W3CDTF">2017-02-23T06:16:02Z</dcterms:created>
  <dcterms:modified xsi:type="dcterms:W3CDTF">2018-05-23T10:33:06Z</dcterms:modified>
</cp:coreProperties>
</file>